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85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213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172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7871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672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648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614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437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457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9561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318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511F7-93F7-49E8-80FE-0DBDC8574B39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8419551-9CD9-4B7B-809E-62A65B44A0C8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2436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0D1173B-FBCA-4F2A-AB78-7DB51EC95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08DCF8-02FA-4015-A96A-7F8A89EBC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F6786-9760-4358-AA7E-FC7C97864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0072" y="964769"/>
            <a:ext cx="4966432" cy="2376915"/>
          </a:xfrm>
        </p:spPr>
        <p:txBody>
          <a:bodyPr>
            <a:normAutofit/>
          </a:bodyPr>
          <a:lstStyle/>
          <a:p>
            <a:r>
              <a:rPr lang="en-IN" sz="4600">
                <a:latin typeface="Arial Black" panose="020B0A04020102020204" pitchFamily="34" charset="0"/>
              </a:rPr>
              <a:t>BANK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966ACE-0D9F-4837-B13D-80EAF5DA0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69717" y="4439265"/>
            <a:ext cx="2622283" cy="1612688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Done by:</a:t>
            </a:r>
          </a:p>
          <a:p>
            <a:r>
              <a:rPr lang="en-IN" dirty="0"/>
              <a:t>m.Pranav sai (98)</a:t>
            </a:r>
          </a:p>
          <a:p>
            <a:r>
              <a:rPr lang="en-IN" dirty="0"/>
              <a:t>g.Sandeeep kumar (46)</a:t>
            </a:r>
          </a:p>
          <a:p>
            <a:r>
              <a:rPr lang="en-IN" dirty="0"/>
              <a:t>b.Prudhvi raj (60)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2EFD7EB-F887-4187-BD35-2F6584E9E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8" y="482171"/>
            <a:ext cx="4641751" cy="5149101"/>
            <a:chOff x="7463259" y="583365"/>
            <a:chExt cx="4641750" cy="518192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802ABCE-86EF-458C-B776-FBEE5B3ED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464175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F257E23-BAFF-4E5A-9DCD-5EB001A23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4001651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F088B6A-D3B3-46E2-863B-E0C42CD525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0515" b="1"/>
          <a:stretch/>
        </p:blipFill>
        <p:spPr>
          <a:xfrm>
            <a:off x="1271223" y="1116345"/>
            <a:ext cx="3362141" cy="3866172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0890EC-EC50-46D3-879E-63EDF4D06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70073" y="3526496"/>
            <a:ext cx="495950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971F6991-E635-48F8-9309-D5A5C1ECB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ACF2F98-1DF0-4594-9502-F2B79E795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530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F9F-168C-4BBF-9CE9-542EB431E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Cooper Black" panose="020B0604020202020204" pitchFamily="18" charset="0"/>
              </a:rPr>
              <a:t>Why did we use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58B84-B5AC-452E-AF86-2FB210F58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Python is a High level language.</a:t>
            </a:r>
          </a:p>
          <a:p>
            <a:r>
              <a:rPr lang="en-IN" dirty="0"/>
              <a:t>Despite being a High level language python is very beginner friendly.</a:t>
            </a:r>
          </a:p>
          <a:p>
            <a:r>
              <a:rPr lang="en-IN" dirty="0"/>
              <a:t>Easy to debug a code in python.</a:t>
            </a:r>
          </a:p>
          <a:p>
            <a:r>
              <a:rPr lang="en-IN" dirty="0"/>
              <a:t>Python supports a huge no. of libraries.</a:t>
            </a:r>
          </a:p>
          <a:p>
            <a:r>
              <a:rPr lang="en-IN" dirty="0"/>
              <a:t>Easy to access SQL through Python to store a large amount of data.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7952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DF9F-168C-4BBF-9CE9-542EB431E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Cooper Black" panose="020B0604020202020204" pitchFamily="18" charset="0"/>
              </a:rPr>
              <a:t>MODULES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58B84-B5AC-452E-AF86-2FB210F58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400" dirty="0"/>
              <a:t>OS MODULE</a:t>
            </a:r>
          </a:p>
          <a:p>
            <a:r>
              <a:rPr lang="en-IN" sz="1400" dirty="0"/>
              <a:t>RANDOM MODULE</a:t>
            </a:r>
          </a:p>
          <a:p>
            <a:r>
              <a:rPr lang="en-IN" sz="1400" dirty="0"/>
              <a:t>gTTS MODULE</a:t>
            </a:r>
          </a:p>
          <a:p>
            <a:r>
              <a:rPr lang="en-IN" sz="1400" dirty="0"/>
              <a:t>PYGLET MODULE</a:t>
            </a:r>
          </a:p>
          <a:p>
            <a:r>
              <a:rPr lang="en-IN" sz="1400" dirty="0"/>
              <a:t>DATETIME MODULE</a:t>
            </a:r>
          </a:p>
          <a:p>
            <a:r>
              <a:rPr lang="en-IN" sz="1400" dirty="0"/>
              <a:t>PYTZ MODULE</a:t>
            </a:r>
          </a:p>
          <a:p>
            <a:r>
              <a:rPr lang="en-IN" sz="1400" dirty="0"/>
              <a:t>SLEEP MODULE</a:t>
            </a:r>
          </a:p>
          <a:p>
            <a:r>
              <a:rPr lang="en-IN" sz="1400" dirty="0"/>
              <a:t>STDIOMASK</a:t>
            </a:r>
          </a:p>
          <a:p>
            <a:r>
              <a:rPr lang="en-IN" sz="1400" dirty="0"/>
              <a:t>MYSQL.CONECTOR MODULE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8686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5784C-DA72-45B3-A3B5-1F55D48A0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B48B9-CC04-4846-AF50-F7C88F9A3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IN" dirty="0"/>
              <a:t>This project provides an interface for both User and Employee.</a:t>
            </a:r>
          </a:p>
          <a:p>
            <a:r>
              <a:rPr lang="en-IN" dirty="0"/>
              <a:t>In the User mode, it allows us to create account , Transfer money ,Check Balance , update the account etc.</a:t>
            </a:r>
          </a:p>
          <a:p>
            <a:r>
              <a:rPr lang="en-IN" dirty="0"/>
              <a:t>In the Employee mode it allows the employee to sanction loan , check details of the users also allows the employee to manage the interest rates .</a:t>
            </a:r>
          </a:p>
          <a:p>
            <a:r>
              <a:rPr lang="en-IN" dirty="0"/>
              <a:t>The most important thing is every user has an account with a password to provide a safe and secure transfer of money.</a:t>
            </a:r>
          </a:p>
          <a:p>
            <a:r>
              <a:rPr lang="en-IN" dirty="0"/>
              <a:t>Apart from all of the features this program simplifies the process of applying for loan and making it easier for both user and employee.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1704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C9C5-4742-4342-B0C2-3D29D1D09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324" y="0"/>
            <a:ext cx="9603275" cy="1049235"/>
          </a:xfrm>
        </p:spPr>
        <p:txBody>
          <a:bodyPr/>
          <a:lstStyle/>
          <a:p>
            <a:r>
              <a:rPr lang="en-IN" dirty="0"/>
              <a:t>Structure of the program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85747C-9E80-4C19-8B6F-C2015A0F9FC7}"/>
              </a:ext>
            </a:extLst>
          </p:cNvPr>
          <p:cNvSpPr/>
          <p:nvPr/>
        </p:nvSpPr>
        <p:spPr>
          <a:xfrm>
            <a:off x="4063999" y="1200727"/>
            <a:ext cx="2826327" cy="646546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HOME PAGE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FB0ED7-43C2-4A9B-8484-32010DBD5DA5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5477163" y="1847273"/>
            <a:ext cx="0" cy="58189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1125778-DAAE-452E-B657-1730B45B4D2A}"/>
              </a:ext>
            </a:extLst>
          </p:cNvPr>
          <p:cNvCxnSpPr>
            <a:cxnSpLocks/>
          </p:cNvCxnSpPr>
          <p:nvPr/>
        </p:nvCxnSpPr>
        <p:spPr>
          <a:xfrm flipH="1">
            <a:off x="3121891" y="2429164"/>
            <a:ext cx="478443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D29DB34-546C-4660-A7A6-AE7DC4C1EB27}"/>
              </a:ext>
            </a:extLst>
          </p:cNvPr>
          <p:cNvCxnSpPr/>
          <p:nvPr/>
        </p:nvCxnSpPr>
        <p:spPr>
          <a:xfrm flipV="1">
            <a:off x="7906328" y="2429164"/>
            <a:ext cx="0" cy="64654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8A236377-5006-4D0D-9BAB-0D41A1679B93}"/>
              </a:ext>
            </a:extLst>
          </p:cNvPr>
          <p:cNvSpPr/>
          <p:nvPr/>
        </p:nvSpPr>
        <p:spPr>
          <a:xfrm>
            <a:off x="2152073" y="2715520"/>
            <a:ext cx="2041234" cy="581864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USER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0AF91E-232B-4DA7-B845-B8B2BFBAE003}"/>
              </a:ext>
            </a:extLst>
          </p:cNvPr>
          <p:cNvSpPr/>
          <p:nvPr/>
        </p:nvSpPr>
        <p:spPr>
          <a:xfrm>
            <a:off x="7047345" y="2715517"/>
            <a:ext cx="2041205" cy="58186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EMPLOYEE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FBB667D-5D56-49C1-8A4F-2B5494880BA6}"/>
              </a:ext>
            </a:extLst>
          </p:cNvPr>
          <p:cNvCxnSpPr>
            <a:stCxn id="19" idx="4"/>
          </p:cNvCxnSpPr>
          <p:nvPr/>
        </p:nvCxnSpPr>
        <p:spPr>
          <a:xfrm flipH="1">
            <a:off x="1283855" y="3297384"/>
            <a:ext cx="1888835" cy="97905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2543A53-1DFE-458D-9BFC-10F9F8CA26BD}"/>
              </a:ext>
            </a:extLst>
          </p:cNvPr>
          <p:cNvCxnSpPr>
            <a:stCxn id="19" idx="4"/>
          </p:cNvCxnSpPr>
          <p:nvPr/>
        </p:nvCxnSpPr>
        <p:spPr>
          <a:xfrm flipH="1">
            <a:off x="2512291" y="3297384"/>
            <a:ext cx="660399" cy="80356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F61A47C-7374-4104-84A2-A7EE0F9BA87E}"/>
              </a:ext>
            </a:extLst>
          </p:cNvPr>
          <p:cNvCxnSpPr>
            <a:endCxn id="19" idx="4"/>
          </p:cNvCxnSpPr>
          <p:nvPr/>
        </p:nvCxnSpPr>
        <p:spPr>
          <a:xfrm flipV="1">
            <a:off x="3172690" y="3297384"/>
            <a:ext cx="0" cy="80356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BD4427C-B0D6-4CB3-A33C-EF18A8B4390E}"/>
              </a:ext>
            </a:extLst>
          </p:cNvPr>
          <p:cNvCxnSpPr>
            <a:endCxn id="19" idx="4"/>
          </p:cNvCxnSpPr>
          <p:nvPr/>
        </p:nvCxnSpPr>
        <p:spPr>
          <a:xfrm flipH="1" flipV="1">
            <a:off x="3172690" y="3297384"/>
            <a:ext cx="1131455" cy="65578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24EB8D62-8774-4806-A0DD-6A666816A04F}"/>
              </a:ext>
            </a:extLst>
          </p:cNvPr>
          <p:cNvSpPr/>
          <p:nvPr/>
        </p:nvSpPr>
        <p:spPr>
          <a:xfrm>
            <a:off x="0" y="4054761"/>
            <a:ext cx="1791855" cy="397166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Create account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92DB56E-3B5E-4076-A5D4-310BF6E0CDB4}"/>
              </a:ext>
            </a:extLst>
          </p:cNvPr>
          <p:cNvSpPr/>
          <p:nvPr/>
        </p:nvSpPr>
        <p:spPr>
          <a:xfrm>
            <a:off x="1842656" y="4100944"/>
            <a:ext cx="1039089" cy="58186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View Balance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5E6BB85-D00E-4ED1-A1B2-0A3A3A50336C}"/>
              </a:ext>
            </a:extLst>
          </p:cNvPr>
          <p:cNvSpPr/>
          <p:nvPr/>
        </p:nvSpPr>
        <p:spPr>
          <a:xfrm>
            <a:off x="4063999" y="3953160"/>
            <a:ext cx="1487032" cy="581861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Transfer money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F29FFB8-4F6E-451E-BC91-5999C59147DB}"/>
              </a:ext>
            </a:extLst>
          </p:cNvPr>
          <p:cNvSpPr/>
          <p:nvPr/>
        </p:nvSpPr>
        <p:spPr>
          <a:xfrm>
            <a:off x="2974110" y="4054762"/>
            <a:ext cx="988286" cy="80353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View transactions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35C8B5C-F8EF-46CF-B7D1-E0BE4BF1F248}"/>
              </a:ext>
            </a:extLst>
          </p:cNvPr>
          <p:cNvCxnSpPr>
            <a:stCxn id="20" idx="4"/>
          </p:cNvCxnSpPr>
          <p:nvPr/>
        </p:nvCxnSpPr>
        <p:spPr>
          <a:xfrm flipH="1">
            <a:off x="7573818" y="3297383"/>
            <a:ext cx="494130" cy="46181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0AD3A5-253C-4174-953F-3F7868FF1A68}"/>
              </a:ext>
            </a:extLst>
          </p:cNvPr>
          <p:cNvCxnSpPr>
            <a:stCxn id="20" idx="4"/>
          </p:cNvCxnSpPr>
          <p:nvPr/>
        </p:nvCxnSpPr>
        <p:spPr>
          <a:xfrm>
            <a:off x="8067948" y="3297383"/>
            <a:ext cx="484925" cy="38792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BD1E990-6A7F-4071-836A-D66BC523AC7E}"/>
              </a:ext>
            </a:extLst>
          </p:cNvPr>
          <p:cNvCxnSpPr>
            <a:stCxn id="20" idx="4"/>
          </p:cNvCxnSpPr>
          <p:nvPr/>
        </p:nvCxnSpPr>
        <p:spPr>
          <a:xfrm>
            <a:off x="8067948" y="3297383"/>
            <a:ext cx="1427034" cy="38792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39788A5-DDB5-4797-9F46-3FD8CC78AB0D}"/>
              </a:ext>
            </a:extLst>
          </p:cNvPr>
          <p:cNvCxnSpPr>
            <a:stCxn id="19" idx="4"/>
          </p:cNvCxnSpPr>
          <p:nvPr/>
        </p:nvCxnSpPr>
        <p:spPr>
          <a:xfrm>
            <a:off x="3172690" y="3297384"/>
            <a:ext cx="2923310" cy="65577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55796635-70DE-4B38-AF7E-9435CAB5EF18}"/>
              </a:ext>
            </a:extLst>
          </p:cNvPr>
          <p:cNvSpPr/>
          <p:nvPr/>
        </p:nvSpPr>
        <p:spPr>
          <a:xfrm>
            <a:off x="5618017" y="3943919"/>
            <a:ext cx="949038" cy="50800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Apply Loan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0697F02-7F43-4AB0-8821-BF656B728D08}"/>
              </a:ext>
            </a:extLst>
          </p:cNvPr>
          <p:cNvSpPr/>
          <p:nvPr/>
        </p:nvSpPr>
        <p:spPr>
          <a:xfrm>
            <a:off x="6937608" y="3786875"/>
            <a:ext cx="1041425" cy="50799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Sanction Loan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43930CD-A3DF-4ADA-9D75-ECCFB8EFD3D2}"/>
              </a:ext>
            </a:extLst>
          </p:cNvPr>
          <p:cNvSpPr/>
          <p:nvPr/>
        </p:nvSpPr>
        <p:spPr>
          <a:xfrm>
            <a:off x="8067948" y="3685309"/>
            <a:ext cx="863594" cy="84971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Check user details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EB15828-C0DB-4FC1-8F56-00E3CBEABB89}"/>
              </a:ext>
            </a:extLst>
          </p:cNvPr>
          <p:cNvSpPr/>
          <p:nvPr/>
        </p:nvSpPr>
        <p:spPr>
          <a:xfrm>
            <a:off x="9083942" y="3685308"/>
            <a:ext cx="1025236" cy="76661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Modify interest rates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B48DC91-59D1-4A82-A0E1-186C9E8585BE}"/>
              </a:ext>
            </a:extLst>
          </p:cNvPr>
          <p:cNvCxnSpPr>
            <a:stCxn id="43" idx="2"/>
          </p:cNvCxnSpPr>
          <p:nvPr/>
        </p:nvCxnSpPr>
        <p:spPr>
          <a:xfrm>
            <a:off x="6092536" y="4451920"/>
            <a:ext cx="3464" cy="4802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BC0635E-2230-4BD7-9759-B3A1A433E1FD}"/>
              </a:ext>
            </a:extLst>
          </p:cNvPr>
          <p:cNvCxnSpPr/>
          <p:nvPr/>
        </p:nvCxnSpPr>
        <p:spPr>
          <a:xfrm>
            <a:off x="6092536" y="4932218"/>
            <a:ext cx="65000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C4CB0C7-A8A1-4560-B1D2-050DAA27A0F2}"/>
              </a:ext>
            </a:extLst>
          </p:cNvPr>
          <p:cNvCxnSpPr/>
          <p:nvPr/>
        </p:nvCxnSpPr>
        <p:spPr>
          <a:xfrm flipV="1">
            <a:off x="6742545" y="4100944"/>
            <a:ext cx="0" cy="83127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0F36BA7-34EE-4795-B3EC-E776D325D708}"/>
              </a:ext>
            </a:extLst>
          </p:cNvPr>
          <p:cNvCxnSpPr>
            <a:cxnSpLocks/>
            <a:stCxn id="20" idx="4"/>
          </p:cNvCxnSpPr>
          <p:nvPr/>
        </p:nvCxnSpPr>
        <p:spPr>
          <a:xfrm>
            <a:off x="8067948" y="3297383"/>
            <a:ext cx="2840197" cy="36025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1A0D14FC-A787-495B-A238-4C11AC68F266}"/>
              </a:ext>
            </a:extLst>
          </p:cNvPr>
          <p:cNvSpPr/>
          <p:nvPr/>
        </p:nvSpPr>
        <p:spPr>
          <a:xfrm>
            <a:off x="10317018" y="3648359"/>
            <a:ext cx="1522926" cy="7666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Deduct Loans and monthly dues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53E2A84-9190-4EB1-B6F6-D2DA804C82E4}"/>
              </a:ext>
            </a:extLst>
          </p:cNvPr>
          <p:cNvCxnSpPr>
            <a:stCxn id="19" idx="4"/>
          </p:cNvCxnSpPr>
          <p:nvPr/>
        </p:nvCxnSpPr>
        <p:spPr>
          <a:xfrm flipH="1">
            <a:off x="1727200" y="3297384"/>
            <a:ext cx="1445490" cy="24938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4B4590CD-E5BC-4322-BCF0-BEF59616A45B}"/>
              </a:ext>
            </a:extLst>
          </p:cNvPr>
          <p:cNvSpPr/>
          <p:nvPr/>
        </p:nvSpPr>
        <p:spPr>
          <a:xfrm>
            <a:off x="494149" y="3429000"/>
            <a:ext cx="1251492" cy="52415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Update account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0F402F8-262F-4510-8357-AABC8B0475AA}"/>
              </a:ext>
            </a:extLst>
          </p:cNvPr>
          <p:cNvCxnSpPr/>
          <p:nvPr/>
        </p:nvCxnSpPr>
        <p:spPr>
          <a:xfrm>
            <a:off x="6742545" y="4100944"/>
            <a:ext cx="1477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F8A40944-745C-47BD-B60F-1B17666A97A9}"/>
              </a:ext>
            </a:extLst>
          </p:cNvPr>
          <p:cNvCxnSpPr>
            <a:cxnSpLocks/>
          </p:cNvCxnSpPr>
          <p:nvPr/>
        </p:nvCxnSpPr>
        <p:spPr>
          <a:xfrm>
            <a:off x="3121891" y="2429164"/>
            <a:ext cx="0" cy="25867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2592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AD3B0-9765-440A-86B9-77EABEB4C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To get more info refer the video</a:t>
            </a:r>
          </a:p>
        </p:txBody>
      </p:sp>
      <p:pic>
        <p:nvPicPr>
          <p:cNvPr id="3" name="BANK MANAGEMENT">
            <a:hlinkClick r:id="" action="ppaction://media"/>
            <a:extLst>
              <a:ext uri="{FF2B5EF4-FFF2-40B4-BE49-F238E27FC236}">
                <a16:creationId xmlns:a16="http://schemas.microsoft.com/office/drawing/2014/main" id="{48F1BDB2-BC90-4A80-BC76-5898EBA61A5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6856" y="2066459"/>
            <a:ext cx="6132512" cy="3449638"/>
          </a:xfrm>
        </p:spPr>
      </p:pic>
    </p:spTree>
    <p:extLst>
      <p:ext uri="{BB962C8B-B14F-4D97-AF65-F5344CB8AC3E}">
        <p14:creationId xmlns:p14="http://schemas.microsoft.com/office/powerpoint/2010/main" val="223497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854C43-0A2A-4BCE-806C-D8702F93F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01D4657-C534-4D76-80B6-4A68C7C763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98" y="-1"/>
            <a:ext cx="10761744" cy="6140742"/>
          </a:xfrm>
        </p:spPr>
      </p:pic>
    </p:spTree>
    <p:extLst>
      <p:ext uri="{BB962C8B-B14F-4D97-AF65-F5344CB8AC3E}">
        <p14:creationId xmlns:p14="http://schemas.microsoft.com/office/powerpoint/2010/main" val="235811155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253</Words>
  <Application>Microsoft Office PowerPoint</Application>
  <PresentationFormat>Widescreen</PresentationFormat>
  <Paragraphs>45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Cooper Black</vt:lpstr>
      <vt:lpstr>Gill Sans MT</vt:lpstr>
      <vt:lpstr>Gallery</vt:lpstr>
      <vt:lpstr>BANK MANAGEMENT</vt:lpstr>
      <vt:lpstr>Why did we use python</vt:lpstr>
      <vt:lpstr>MODULES USED</vt:lpstr>
      <vt:lpstr>Project Features</vt:lpstr>
      <vt:lpstr>Structure of the program</vt:lpstr>
      <vt:lpstr>To get more info refer the video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MANAGEMENT</dc:title>
  <dc:creator>siva kumar</dc:creator>
  <cp:lastModifiedBy>Pranav Sai M</cp:lastModifiedBy>
  <cp:revision>21</cp:revision>
  <dcterms:created xsi:type="dcterms:W3CDTF">2020-12-17T06:58:13Z</dcterms:created>
  <dcterms:modified xsi:type="dcterms:W3CDTF">2020-12-18T02:56:30Z</dcterms:modified>
</cp:coreProperties>
</file>